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336" y="30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1CD9D1-77CA-4FEA-8700-A75BD14EFC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F3C71D-A694-4BD1-B80D-265EC8AC8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29ED37-60CD-445B-83FC-6D4C8EF50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E4C30-397B-414D-8888-E2BC8A275B42}" type="datetimeFigureOut">
              <a:rPr lang="ko-KR" altLang="en-US" smtClean="0"/>
              <a:t>2018-07-07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1BA093-D740-4E44-A239-970C1899D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383B16-9C70-4A9A-BBCF-5FD2A6790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93F3E-27BA-4F12-949C-8EDC8D678A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131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벤치마킹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DB9BF2-5A45-487D-A48B-1751BE3EA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516024"/>
          </a:xfrm>
          <a:ln>
            <a:solidFill>
              <a:schemeClr val="tx1"/>
            </a:solidFill>
          </a:ln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E74BF4-40C1-4E5D-8887-23834AA87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881150"/>
            <a:ext cx="10512424" cy="365125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DAAEA1-AFD3-480C-9AA7-5BFA75DD0B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330036"/>
            <a:ext cx="5157787" cy="5378335"/>
          </a:xfrm>
          <a:ln>
            <a:solidFill>
              <a:schemeClr val="tx1"/>
            </a:solidFill>
          </a:ln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99E35E7-AEDC-4359-A074-37F9410E5C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330036"/>
            <a:ext cx="5183188" cy="5378335"/>
          </a:xfrm>
          <a:ln>
            <a:solidFill>
              <a:schemeClr val="tx1"/>
            </a:solidFill>
          </a:ln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442472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웹_벤치마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DB9BF2-5A45-487D-A48B-1751BE3EA5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6" y="365126"/>
            <a:ext cx="5256213" cy="365125"/>
          </a:xfrm>
          <a:ln>
            <a:noFill/>
          </a:ln>
        </p:spPr>
        <p:txBody>
          <a:bodyPr>
            <a:noAutofit/>
          </a:bodyPr>
          <a:lstStyle>
            <a:lvl1pPr>
              <a:defRPr sz="1800" b="1"/>
            </a:lvl1pPr>
          </a:lstStyle>
          <a:p>
            <a:r>
              <a:rPr lang="ko-KR" altLang="en-US" dirty="0"/>
              <a:t>화면 설명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E74BF4-40C1-4E5D-8887-23834AA870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5999" y="365126"/>
            <a:ext cx="5256213" cy="365125"/>
          </a:xfrm>
          <a:ln>
            <a:noFill/>
          </a:ln>
        </p:spPr>
        <p:txBody>
          <a:bodyPr anchor="b">
            <a:noAutofit/>
          </a:bodyPr>
          <a:lstStyle>
            <a:lvl1pPr marL="0" indent="0" algn="r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부 설명 </a:t>
            </a:r>
            <a:r>
              <a:rPr lang="en-US" altLang="ko-KR" dirty="0"/>
              <a:t>– </a:t>
            </a:r>
            <a:r>
              <a:rPr lang="ko-KR" altLang="en-US"/>
              <a:t>페이지 번호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DAAEA1-AFD3-480C-9AA7-5BFA75DD0B6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872836"/>
            <a:ext cx="7514503" cy="5835535"/>
          </a:xfrm>
          <a:ln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ko-KR" altLang="en-US" dirty="0"/>
              <a:t>그림 추가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99E35E7-AEDC-4359-A074-37F9410E5C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429105" y="872836"/>
            <a:ext cx="2926283" cy="5835535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742950" indent="-285750">
              <a:buFont typeface="Arial" panose="020B0604020202020204" pitchFamily="34" charset="0"/>
              <a:buChar char="•"/>
              <a:defRPr sz="1600"/>
            </a:lvl2pPr>
            <a:lvl3pPr marL="1200150" indent="-285750">
              <a:buFont typeface="Arial" panose="020B0604020202020204" pitchFamily="34" charset="0"/>
              <a:buChar char="•"/>
              <a:defRPr sz="1400"/>
            </a:lvl3pPr>
            <a:lvl4pPr marL="1543050" indent="-171450">
              <a:buFont typeface="Arial" panose="020B0604020202020204" pitchFamily="34" charset="0"/>
              <a:buChar char="•"/>
              <a:defRPr sz="1200"/>
            </a:lvl4pPr>
            <a:lvl5pPr marL="2000250" indent="-171450"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166599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3296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67D09A7-8B71-4CD2-9571-3AF58DE56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4021C3-E874-4255-B2F2-D5118610A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8ACB8A-744D-48C4-9088-92FC43C21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E4C30-397B-414D-8888-E2BC8A275B42}" type="datetimeFigureOut">
              <a:rPr lang="ko-KR" altLang="en-US" smtClean="0"/>
              <a:t>2018-07-07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08BC7A-8636-42AB-9320-C377738F9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54BB1F-4571-40DD-8AA4-8CA906DF5B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93F3E-27BA-4F12-949C-8EDC8D678A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445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4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851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악기삽니다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사용자들이 구입하기 원하는 악기를 요청하는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7" name="내용 개체 틀 16">
            <a:extLst>
              <a:ext uri="{FF2B5EF4-FFF2-40B4-BE49-F238E27FC236}">
                <a16:creationId xmlns:a16="http://schemas.microsoft.com/office/drawing/2014/main" id="{76A36E9A-021E-42FA-90BA-F924D90E2A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272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뮬감정단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주로 악기를 구입하기 전 구매하려는 악기에 대한 질문이나 구입한 악기 상태에 대한 </a:t>
            </a:r>
            <a:r>
              <a:rPr lang="ko-KR" altLang="en-US" dirty="0" err="1"/>
              <a:t>질문글을</a:t>
            </a:r>
            <a:r>
              <a:rPr lang="ko-KR" altLang="en-US" dirty="0"/>
              <a:t> 올리는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7D0B1C01-ADD2-41A6-9B1B-08384DBB4B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29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클럽</a:t>
            </a:r>
            <a:r>
              <a:rPr lang="en-US" altLang="ko-KR" dirty="0"/>
              <a:t>(</a:t>
            </a:r>
            <a:r>
              <a:rPr lang="ko-KR" altLang="en-US" dirty="0"/>
              <a:t>대관</a:t>
            </a:r>
            <a:r>
              <a:rPr lang="en-US" altLang="ko-KR" dirty="0"/>
              <a:t>)</a:t>
            </a:r>
            <a:r>
              <a:rPr lang="ko-KR" altLang="en-US" dirty="0"/>
              <a:t>정보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공연을 위한 장소 대관이 가능한 사용자가 홍보를 하는 게시판이다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프리미엄과 일반 게시글로 </a:t>
            </a:r>
            <a:r>
              <a:rPr lang="ko-KR" altLang="en-US" dirty="0" err="1"/>
              <a:t>구분되어있다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프리미엄글이</a:t>
            </a:r>
            <a:r>
              <a:rPr lang="ko-KR" altLang="en-US" dirty="0"/>
              <a:t> 상위에 오고 </a:t>
            </a:r>
            <a:r>
              <a:rPr lang="ko-KR" altLang="en-US" dirty="0" err="1"/>
              <a:t>일반글은</a:t>
            </a:r>
            <a:r>
              <a:rPr lang="ko-KR" altLang="en-US" dirty="0"/>
              <a:t> 최신순으로 </a:t>
            </a:r>
            <a:r>
              <a:rPr lang="ko-KR" altLang="en-US" dirty="0" err="1"/>
              <a:t>나열되어있다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9606F705-50DC-422E-A784-33400B1B48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473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합주</a:t>
            </a:r>
            <a:r>
              <a:rPr lang="en-US" altLang="ko-KR" dirty="0"/>
              <a:t>(</a:t>
            </a:r>
            <a:r>
              <a:rPr lang="ko-KR" altLang="en-US" dirty="0"/>
              <a:t>연습</a:t>
            </a:r>
            <a:r>
              <a:rPr lang="en-US" altLang="ko-KR" dirty="0"/>
              <a:t>)</a:t>
            </a:r>
            <a:r>
              <a:rPr lang="ko-KR" altLang="en-US" dirty="0" err="1"/>
              <a:t>실정보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합주 또는 연습을 위한 장소를 제공할 수 있는 사용자가 홍보하는 게시판이다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프리미엄과 일반 게시글로 구분되어 있다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176201DC-7E11-4D4E-A429-31C86C6346C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90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악기업체 정보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악기를 제작하는 업체가 홍보하는 게시글이다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3CDE8EC9-19CA-4F08-8A79-7D7249BD17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81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구인구직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직장인 밴드나</a:t>
            </a:r>
            <a:r>
              <a:rPr lang="en-US" altLang="ko-KR" dirty="0"/>
              <a:t>, </a:t>
            </a:r>
            <a:r>
              <a:rPr lang="ko-KR" altLang="en-US" dirty="0"/>
              <a:t>동호회에서 같이 활동을 할 사람을 구하거나</a:t>
            </a:r>
            <a:r>
              <a:rPr lang="en-US" altLang="ko-KR" dirty="0"/>
              <a:t>, </a:t>
            </a:r>
            <a:r>
              <a:rPr lang="ko-KR" altLang="en-US" dirty="0"/>
              <a:t>공연을 할 수 있는 장소의 알바생을 구하는 용도라 사용되는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7068F014-2BC9-45A8-8A8E-C1B6A57E5C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188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공연정보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국내 </a:t>
            </a:r>
            <a:r>
              <a:rPr lang="ko-KR" altLang="en-US" dirty="0" err="1"/>
              <a:t>인디</a:t>
            </a:r>
            <a:r>
              <a:rPr lang="ko-KR" altLang="en-US" dirty="0"/>
              <a:t> 밴드나 소규모 </a:t>
            </a:r>
            <a:r>
              <a:rPr lang="ko-KR" altLang="en-US" dirty="0" err="1"/>
              <a:t>공연뿐만</a:t>
            </a:r>
            <a:r>
              <a:rPr lang="ko-KR" altLang="en-US" dirty="0"/>
              <a:t> 아니라 대형 공연 및 콘서트 정보가 올라오는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E6657B8D-9EFE-4286-9181-483B8A2DB9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29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공연팀모집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주로 </a:t>
            </a:r>
            <a:r>
              <a:rPr lang="ko-KR" altLang="en-US" dirty="0" err="1"/>
              <a:t>버스킹</a:t>
            </a:r>
            <a:r>
              <a:rPr lang="ko-KR" altLang="en-US" dirty="0"/>
              <a:t> 그룹이나</a:t>
            </a:r>
            <a:r>
              <a:rPr lang="en-US" altLang="ko-KR" dirty="0"/>
              <a:t>, </a:t>
            </a:r>
            <a:r>
              <a:rPr lang="ko-KR" altLang="en-US" dirty="0"/>
              <a:t>밴드가 같이 공연할 사람을 모집하는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21D3F91C-B06C-4C0F-87BC-3AABDBC7B0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묻고답하기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악기 사용방법이나 관리 방법에 대한 질문을 올리고 답하는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58BF6003-2B3F-42FE-8989-83174B3DCB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83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개인레슨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악기 연주 레슨을 홍보하는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7C7F57D4-19B3-4D3C-8ED9-FAAB5C8A85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211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내용 개체 틀 17">
            <a:extLst>
              <a:ext uri="{FF2B5EF4-FFF2-40B4-BE49-F238E27FC236}">
                <a16:creationId xmlns:a16="http://schemas.microsoft.com/office/drawing/2014/main" id="{9689F74C-569F-43BD-B309-790BED7F5B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메인화면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ko-KR" altLang="en-US" dirty="0"/>
              <a:t>메인 페이지 상단</a:t>
            </a:r>
            <a:r>
              <a:rPr lang="en-US" altLang="ko-KR" dirty="0"/>
              <a:t>(1)</a:t>
            </a:r>
            <a:r>
              <a:rPr lang="ko-KR" altLang="en-US" dirty="0"/>
              <a:t>에 게시판들이 구분된 빠른 링크가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중앙 컨텐츠 영역</a:t>
            </a:r>
            <a:r>
              <a:rPr lang="en-US" altLang="ko-KR" dirty="0"/>
              <a:t>(2)</a:t>
            </a:r>
            <a:r>
              <a:rPr lang="ko-KR" altLang="en-US" dirty="0"/>
              <a:t>에는 각종 광고와 </a:t>
            </a:r>
            <a:r>
              <a:rPr lang="ko-KR" altLang="en-US" dirty="0" err="1"/>
              <a:t>인기글이</a:t>
            </a:r>
            <a:r>
              <a:rPr lang="ko-KR" altLang="en-US" dirty="0"/>
              <a:t> 노출된다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광고가 너무 많다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sp>
        <p:nvSpPr>
          <p:cNvPr id="14" name="Oval 9">
            <a:extLst>
              <a:ext uri="{FF2B5EF4-FFF2-40B4-BE49-F238E27FC236}">
                <a16:creationId xmlns:a16="http://schemas.microsoft.com/office/drawing/2014/main" id="{651A6152-007D-44C9-9105-832F4CC4D34B}"/>
              </a:ext>
            </a:extLst>
          </p:cNvPr>
          <p:cNvSpPr/>
          <p:nvPr/>
        </p:nvSpPr>
        <p:spPr>
          <a:xfrm>
            <a:off x="7204011" y="2704266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0A15FCEF-7E1A-42F3-B3BB-88431EB22BE8}"/>
              </a:ext>
            </a:extLst>
          </p:cNvPr>
          <p:cNvSpPr/>
          <p:nvPr/>
        </p:nvSpPr>
        <p:spPr>
          <a:xfrm>
            <a:off x="4439518" y="327111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93185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학원</a:t>
            </a:r>
            <a:r>
              <a:rPr lang="en-US" altLang="ko-KR" dirty="0"/>
              <a:t>/</a:t>
            </a:r>
            <a:r>
              <a:rPr lang="ko-KR" altLang="en-US" dirty="0"/>
              <a:t>학교정보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악기 연주 학원이나 학교를 홍보하는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D4D70856-B15F-489C-85AD-25A4748126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541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자작</a:t>
            </a:r>
            <a:r>
              <a:rPr lang="en-US" altLang="ko-KR" dirty="0"/>
              <a:t>/</a:t>
            </a:r>
            <a:r>
              <a:rPr lang="ko-KR" altLang="en-US" dirty="0"/>
              <a:t>수리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악기를 수리하거나 </a:t>
            </a:r>
            <a:r>
              <a:rPr lang="en-US" altLang="ko-KR" dirty="0"/>
              <a:t>AS</a:t>
            </a:r>
            <a:r>
              <a:rPr lang="ko-KR" altLang="en-US" dirty="0"/>
              <a:t>에 대한 문의를 하는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9DDDB2C2-E911-49BB-974B-FA291D3C42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998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강좌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악기 연주법이나 악기 도구들 및 보컬 강좌 정보가 있는 게시판이다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09F0231A-888A-4265-A906-0FDB3AA2CE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190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자료실 게시판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ko-KR" altLang="en-US" dirty="0"/>
              <a:t>자료실 게시판</a:t>
            </a:r>
            <a:endParaRPr lang="en-US" altLang="ko-KR" dirty="0"/>
          </a:p>
          <a:p>
            <a:r>
              <a:rPr lang="ko-KR" altLang="en-US" dirty="0"/>
              <a:t>자료실 게시판에는 주로 회원들이 직접 자작한 곡들이나 </a:t>
            </a:r>
            <a:r>
              <a:rPr lang="ko-KR" altLang="en-US" dirty="0" err="1"/>
              <a:t>커버곡</a:t>
            </a:r>
            <a:r>
              <a:rPr lang="ko-KR" altLang="en-US" dirty="0"/>
              <a:t> </a:t>
            </a:r>
            <a:r>
              <a:rPr lang="ko-KR" altLang="en-US" dirty="0" err="1"/>
              <a:t>연주곡등이</a:t>
            </a:r>
            <a:r>
              <a:rPr lang="ko-KR" altLang="en-US" dirty="0"/>
              <a:t> </a:t>
            </a:r>
            <a:r>
              <a:rPr lang="ko-KR" altLang="en-US" dirty="0" err="1"/>
              <a:t>올라와있다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게시판 목록은 번호</a:t>
            </a:r>
            <a:r>
              <a:rPr lang="en-US" altLang="ko-KR" dirty="0"/>
              <a:t>, </a:t>
            </a:r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/>
              <a:t>작성자</a:t>
            </a:r>
            <a:r>
              <a:rPr lang="en-US" altLang="ko-KR" dirty="0"/>
              <a:t>, </a:t>
            </a:r>
            <a:r>
              <a:rPr lang="ko-KR" altLang="en-US" dirty="0"/>
              <a:t>작성일</a:t>
            </a:r>
            <a:r>
              <a:rPr lang="en-US" altLang="ko-KR" dirty="0"/>
              <a:t>, </a:t>
            </a:r>
            <a:r>
              <a:rPr lang="ko-KR" altLang="en-US" dirty="0"/>
              <a:t>공감</a:t>
            </a:r>
            <a:r>
              <a:rPr lang="en-US" altLang="ko-KR" dirty="0"/>
              <a:t>, </a:t>
            </a:r>
            <a:r>
              <a:rPr lang="ko-KR" altLang="en-US" dirty="0"/>
              <a:t>조회 순으로 되어있다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아주 큰 커뮤니티에 비해서는 아니지만 그래도 적당히 활발하게 활동하고 있다</a:t>
            </a:r>
            <a:r>
              <a:rPr lang="en-US" altLang="ko-KR" dirty="0"/>
              <a:t>. </a:t>
            </a:r>
            <a:r>
              <a:rPr lang="ko-KR" altLang="en-US" dirty="0"/>
              <a:t>대부분 게시글이 조회수 </a:t>
            </a:r>
            <a:r>
              <a:rPr lang="en-US" altLang="ko-KR" dirty="0"/>
              <a:t>50</a:t>
            </a:r>
            <a:r>
              <a:rPr lang="ko-KR" altLang="en-US" dirty="0"/>
              <a:t>회 정도 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게시글 상단 </a:t>
            </a:r>
            <a:r>
              <a:rPr lang="en-US" altLang="ko-KR" dirty="0"/>
              <a:t>5</a:t>
            </a:r>
            <a:r>
              <a:rPr lang="ko-KR" altLang="en-US" dirty="0"/>
              <a:t>개 항목은 일정 </a:t>
            </a:r>
            <a:r>
              <a:rPr lang="ko-KR" altLang="en-US" dirty="0" err="1"/>
              <a:t>기간동안의</a:t>
            </a:r>
            <a:r>
              <a:rPr lang="ko-KR" altLang="en-US" dirty="0"/>
              <a:t> </a:t>
            </a:r>
            <a:r>
              <a:rPr lang="ko-KR" altLang="en-US" dirty="0" err="1"/>
              <a:t>인기글이</a:t>
            </a:r>
            <a:r>
              <a:rPr lang="ko-KR" altLang="en-US" dirty="0"/>
              <a:t> 배치된다</a:t>
            </a:r>
            <a:r>
              <a:rPr lang="en-US" altLang="ko-KR" dirty="0"/>
              <a:t>. (</a:t>
            </a:r>
            <a:r>
              <a:rPr lang="ko-KR" altLang="en-US" dirty="0"/>
              <a:t>공감</a:t>
            </a:r>
            <a:r>
              <a:rPr lang="en-US" altLang="ko-KR" dirty="0"/>
              <a:t>, </a:t>
            </a:r>
            <a:r>
              <a:rPr lang="ko-KR" altLang="en-US" dirty="0"/>
              <a:t>조회순으로 추측됨</a:t>
            </a:r>
            <a:r>
              <a:rPr lang="en-US" altLang="ko-KR" dirty="0"/>
              <a:t>)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EBB17BCA-62DB-4579-B020-8D3F37CBC8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27780" y="873125"/>
            <a:ext cx="5939241" cy="583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567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인기글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ko-KR" altLang="en-US" dirty="0"/>
              <a:t>자작곡 게시판의 최상위 </a:t>
            </a:r>
            <a:r>
              <a:rPr lang="ko-KR" altLang="en-US" dirty="0" err="1"/>
              <a:t>인기글을</a:t>
            </a:r>
            <a:r>
              <a:rPr lang="ko-KR" altLang="en-US" dirty="0"/>
              <a:t> 클릭하여 들어온 모습이다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일반적으로 자신의 자작곡이나 </a:t>
            </a:r>
            <a:r>
              <a:rPr lang="ko-KR" altLang="en-US" dirty="0" err="1"/>
              <a:t>커버곡등을</a:t>
            </a:r>
            <a:r>
              <a:rPr lang="ko-KR" altLang="en-US" dirty="0"/>
              <a:t> </a:t>
            </a:r>
            <a:r>
              <a:rPr lang="ko-KR" altLang="en-US" dirty="0" err="1"/>
              <a:t>게시글에</a:t>
            </a:r>
            <a:r>
              <a:rPr lang="ko-KR" altLang="en-US" dirty="0"/>
              <a:t> 등록할 때 사운드 클라우드의 공유 링크나 유튜브 공유 링크를 사용한다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6FABD4F1-D33A-462E-A79A-83D9CC0C95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64998" y="873125"/>
            <a:ext cx="7464804" cy="583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23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게시판 종류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악기</a:t>
            </a:r>
            <a:endParaRPr lang="en-US" altLang="ko-KR" dirty="0"/>
          </a:p>
          <a:p>
            <a:pPr lvl="1"/>
            <a:r>
              <a:rPr lang="ko-KR" altLang="en-US" dirty="0" err="1"/>
              <a:t>뮬악기장터</a:t>
            </a:r>
            <a:endParaRPr lang="en-US" altLang="ko-KR" dirty="0"/>
          </a:p>
          <a:p>
            <a:pPr lvl="1"/>
            <a:r>
              <a:rPr lang="ko-KR" altLang="en-US" dirty="0"/>
              <a:t>안전매매장터</a:t>
            </a:r>
            <a:endParaRPr lang="en-US" altLang="ko-KR" dirty="0"/>
          </a:p>
          <a:p>
            <a:pPr lvl="1"/>
            <a:r>
              <a:rPr lang="ko-KR" altLang="en-US" dirty="0"/>
              <a:t>악기사용기</a:t>
            </a:r>
            <a:endParaRPr lang="en-US" altLang="ko-KR" dirty="0"/>
          </a:p>
          <a:p>
            <a:pPr lvl="1"/>
            <a:r>
              <a:rPr lang="ko-KR" altLang="en-US" dirty="0" err="1"/>
              <a:t>악기삽니다</a:t>
            </a:r>
            <a:endParaRPr lang="en-US" altLang="ko-KR" dirty="0"/>
          </a:p>
          <a:p>
            <a:pPr lvl="1"/>
            <a:r>
              <a:rPr lang="ko-KR" altLang="en-US" dirty="0"/>
              <a:t>악기공구</a:t>
            </a:r>
            <a:r>
              <a:rPr lang="en-US" altLang="ko-KR" dirty="0"/>
              <a:t>/</a:t>
            </a:r>
            <a:r>
              <a:rPr lang="ko-KR" altLang="en-US" dirty="0"/>
              <a:t>이벤트</a:t>
            </a:r>
            <a:endParaRPr lang="en-US" altLang="ko-KR" dirty="0"/>
          </a:p>
          <a:p>
            <a:pPr lvl="1"/>
            <a:r>
              <a:rPr lang="ko-KR" altLang="en-US" dirty="0" err="1"/>
              <a:t>뮬감정단</a:t>
            </a:r>
            <a:endParaRPr lang="en-US" altLang="ko-KR" dirty="0"/>
          </a:p>
          <a:p>
            <a:r>
              <a:rPr lang="ko-KR" altLang="en-US" dirty="0"/>
              <a:t>정보</a:t>
            </a:r>
            <a:endParaRPr lang="en-US" altLang="ko-KR" dirty="0"/>
          </a:p>
          <a:p>
            <a:pPr lvl="1"/>
            <a:r>
              <a:rPr lang="ko-KR" altLang="en-US" dirty="0"/>
              <a:t>클럽</a:t>
            </a:r>
            <a:r>
              <a:rPr lang="en-US" altLang="ko-KR" dirty="0"/>
              <a:t>(</a:t>
            </a:r>
            <a:r>
              <a:rPr lang="ko-KR" altLang="en-US" dirty="0"/>
              <a:t>대관</a:t>
            </a:r>
            <a:r>
              <a:rPr lang="en-US" altLang="ko-KR" dirty="0"/>
              <a:t>)</a:t>
            </a:r>
            <a:r>
              <a:rPr lang="ko-KR" altLang="en-US" dirty="0"/>
              <a:t>정보</a:t>
            </a:r>
            <a:endParaRPr lang="en-US" altLang="ko-KR" dirty="0"/>
          </a:p>
          <a:p>
            <a:pPr lvl="1"/>
            <a:r>
              <a:rPr lang="ko-KR" altLang="en-US" dirty="0"/>
              <a:t>합주</a:t>
            </a:r>
            <a:r>
              <a:rPr lang="en-US" altLang="ko-KR" dirty="0"/>
              <a:t>(</a:t>
            </a:r>
            <a:r>
              <a:rPr lang="ko-KR" altLang="en-US" dirty="0"/>
              <a:t>연습</a:t>
            </a:r>
            <a:r>
              <a:rPr lang="en-US" altLang="ko-KR" dirty="0"/>
              <a:t>)</a:t>
            </a:r>
            <a:r>
              <a:rPr lang="ko-KR" altLang="en-US" dirty="0" err="1"/>
              <a:t>실정보</a:t>
            </a:r>
            <a:endParaRPr lang="en-US" altLang="ko-KR" dirty="0"/>
          </a:p>
          <a:p>
            <a:pPr lvl="1"/>
            <a:r>
              <a:rPr lang="ko-KR" altLang="en-US" dirty="0"/>
              <a:t>악기업체 정보</a:t>
            </a:r>
            <a:endParaRPr lang="en-US" altLang="ko-KR" dirty="0"/>
          </a:p>
          <a:p>
            <a:pPr lvl="1"/>
            <a:r>
              <a:rPr lang="ko-KR" altLang="en-US" dirty="0"/>
              <a:t>구인구직</a:t>
            </a:r>
            <a:endParaRPr lang="en-US" altLang="ko-KR" dirty="0"/>
          </a:p>
          <a:p>
            <a:pPr lvl="1"/>
            <a:r>
              <a:rPr lang="ko-KR" altLang="en-US" dirty="0"/>
              <a:t>공연정보</a:t>
            </a:r>
            <a:endParaRPr lang="en-US" altLang="ko-KR" dirty="0"/>
          </a:p>
          <a:p>
            <a:pPr lvl="1"/>
            <a:r>
              <a:rPr lang="ko-KR" altLang="en-US" dirty="0" err="1"/>
              <a:t>공연팀모집</a:t>
            </a:r>
            <a:endParaRPr lang="en-US" altLang="ko-KR" dirty="0"/>
          </a:p>
          <a:p>
            <a:r>
              <a:rPr lang="ko-KR" altLang="en-US" dirty="0"/>
              <a:t>자료실</a:t>
            </a:r>
            <a:endParaRPr lang="en-US" altLang="ko-KR" dirty="0"/>
          </a:p>
          <a:p>
            <a:pPr lvl="1"/>
            <a:r>
              <a:rPr lang="ko-KR" altLang="en-US" dirty="0"/>
              <a:t>자작곡</a:t>
            </a:r>
            <a:endParaRPr lang="en-US" altLang="ko-KR" dirty="0"/>
          </a:p>
          <a:p>
            <a:pPr lvl="1"/>
            <a:r>
              <a:rPr lang="ko-KR" altLang="en-US" dirty="0"/>
              <a:t>동영상 자료</a:t>
            </a:r>
            <a:endParaRPr lang="en-US" altLang="ko-KR" dirty="0"/>
          </a:p>
          <a:p>
            <a:pPr lvl="1"/>
            <a:r>
              <a:rPr lang="ko-KR" altLang="en-US" dirty="0"/>
              <a:t>사진갤러리</a:t>
            </a:r>
            <a:endParaRPr lang="en-US" altLang="ko-KR" dirty="0"/>
          </a:p>
          <a:p>
            <a:pPr lvl="1"/>
            <a:r>
              <a:rPr lang="ko-KR" altLang="en-US" dirty="0"/>
              <a:t>매뉴얼 </a:t>
            </a:r>
            <a:r>
              <a:rPr lang="en-US" altLang="ko-KR" dirty="0"/>
              <a:t>&amp; </a:t>
            </a:r>
            <a:r>
              <a:rPr lang="ko-KR" altLang="en-US" dirty="0"/>
              <a:t>패치</a:t>
            </a:r>
            <a:endParaRPr lang="en-US" altLang="ko-KR" dirty="0"/>
          </a:p>
          <a:p>
            <a:pPr lvl="1"/>
            <a:r>
              <a:rPr lang="ko-KR" altLang="en-US" dirty="0"/>
              <a:t>유머</a:t>
            </a:r>
            <a:endParaRPr lang="en-US" altLang="ko-KR" dirty="0"/>
          </a:p>
          <a:p>
            <a:pPr lvl="1"/>
            <a:r>
              <a:rPr lang="ko-KR" altLang="en-US" dirty="0"/>
              <a:t>투기</a:t>
            </a:r>
            <a:endParaRPr lang="en-US" altLang="ko-KR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A4EF8467-45C5-4EA6-99A4-8A6ED69696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3403599"/>
            <a:ext cx="7515225" cy="77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825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게시판 종류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교육</a:t>
            </a:r>
            <a:endParaRPr lang="en-US" altLang="ko-KR" dirty="0"/>
          </a:p>
          <a:p>
            <a:pPr lvl="1"/>
            <a:r>
              <a:rPr lang="ko-KR" altLang="en-US" dirty="0" err="1"/>
              <a:t>묻고답하기</a:t>
            </a:r>
            <a:endParaRPr lang="en-US" altLang="ko-KR" dirty="0"/>
          </a:p>
          <a:p>
            <a:pPr lvl="1"/>
            <a:r>
              <a:rPr lang="ko-KR" altLang="en-US" dirty="0"/>
              <a:t>개인레슨</a:t>
            </a:r>
            <a:endParaRPr lang="en-US" altLang="ko-KR" dirty="0"/>
          </a:p>
          <a:p>
            <a:pPr lvl="1"/>
            <a:r>
              <a:rPr lang="ko-KR" altLang="en-US" dirty="0"/>
              <a:t>학원</a:t>
            </a:r>
            <a:r>
              <a:rPr lang="en-US" altLang="ko-KR" dirty="0"/>
              <a:t>/</a:t>
            </a:r>
            <a:r>
              <a:rPr lang="ko-KR" altLang="en-US" dirty="0"/>
              <a:t>학교정보</a:t>
            </a:r>
            <a:endParaRPr lang="en-US" altLang="ko-KR" dirty="0"/>
          </a:p>
          <a:p>
            <a:pPr lvl="1"/>
            <a:r>
              <a:rPr lang="ko-KR" altLang="en-US" dirty="0"/>
              <a:t>자작</a:t>
            </a:r>
            <a:r>
              <a:rPr lang="en-US" altLang="ko-KR" dirty="0"/>
              <a:t>/</a:t>
            </a:r>
            <a:r>
              <a:rPr lang="ko-KR" altLang="en-US" dirty="0"/>
              <a:t>수리</a:t>
            </a:r>
            <a:endParaRPr lang="en-US" altLang="ko-KR" dirty="0"/>
          </a:p>
          <a:p>
            <a:pPr lvl="1"/>
            <a:r>
              <a:rPr lang="ko-KR" altLang="en-US" dirty="0"/>
              <a:t>강좌</a:t>
            </a:r>
            <a:endParaRPr lang="en-US" altLang="ko-KR" dirty="0"/>
          </a:p>
          <a:p>
            <a:r>
              <a:rPr lang="ko-KR" altLang="en-US" dirty="0" err="1"/>
              <a:t>레코딩</a:t>
            </a:r>
            <a:r>
              <a:rPr lang="en-US" altLang="ko-KR" dirty="0"/>
              <a:t>/PA/SR</a:t>
            </a:r>
          </a:p>
          <a:p>
            <a:r>
              <a:rPr lang="ko-KR" altLang="en-US" dirty="0" err="1"/>
              <a:t>새소식</a:t>
            </a:r>
            <a:endParaRPr lang="en-US" altLang="ko-KR" dirty="0"/>
          </a:p>
          <a:p>
            <a:r>
              <a:rPr lang="en-US" altLang="ko-KR" dirty="0"/>
              <a:t>PC-FI/</a:t>
            </a:r>
            <a:r>
              <a:rPr lang="ko-KR" altLang="en-US" dirty="0"/>
              <a:t>오디오</a:t>
            </a:r>
            <a:endParaRPr lang="en-US" altLang="ko-KR" dirty="0"/>
          </a:p>
          <a:p>
            <a:r>
              <a:rPr lang="ko-KR" altLang="en-US" dirty="0"/>
              <a:t>쇼핑몰</a:t>
            </a:r>
            <a:endParaRPr lang="en-US" altLang="ko-KR" dirty="0"/>
          </a:p>
          <a:p>
            <a:r>
              <a:rPr lang="ko-KR" altLang="en-US" dirty="0" err="1"/>
              <a:t>뮬인</a:t>
            </a:r>
            <a:r>
              <a:rPr lang="en-US" altLang="ko-KR" dirty="0"/>
              <a:t>/</a:t>
            </a:r>
            <a:r>
              <a:rPr lang="ko-KR" altLang="en-US" dirty="0"/>
              <a:t>게시판</a:t>
            </a:r>
            <a:r>
              <a:rPr lang="en-US" altLang="ko-KR" dirty="0"/>
              <a:t>/</a:t>
            </a:r>
            <a:r>
              <a:rPr lang="ko-KR" altLang="en-US" dirty="0"/>
              <a:t>커뮤니티</a:t>
            </a:r>
            <a:endParaRPr lang="en-US" altLang="ko-KR" dirty="0"/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A4EF8467-45C5-4EA6-99A4-8A6ED69696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3403599"/>
            <a:ext cx="7515225" cy="77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455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뮬악기장터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사용자들이 악기를 중고로 거래하는 게시판이다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게시판은 바둑판형식으로 보여지고 게시글 제목과 가격 정보가 간략하게 나타난다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20896B0E-5CB9-48D7-8A91-2B0D880CE4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802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안전매매장터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악기 중고 거래를 좀더 안전하게 하는 게시판이다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사이트가 주소가 완전히 바뀐다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5248EC7E-4A31-4F9C-87B5-7EDC82303B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73566" y="873125"/>
            <a:ext cx="7447669" cy="583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098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3F028-119A-4FAC-8396-6870A66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악기사용기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C9641-F2ED-4490-B21E-CA8B3FB44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7D57D17-F6A6-4033-BFCA-F9A281E3CD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사용자들이 자신이 사용한 악기들에 대한 간단한 후기를 작성하는 게시판이다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활발한 게시글</a:t>
            </a:r>
            <a:r>
              <a:rPr lang="en-US" altLang="ko-KR" dirty="0"/>
              <a:t>(1)</a:t>
            </a:r>
            <a:r>
              <a:rPr lang="ko-KR" altLang="en-US" dirty="0"/>
              <a:t>은 조회수가 </a:t>
            </a:r>
            <a:r>
              <a:rPr lang="en-US" altLang="ko-KR" dirty="0"/>
              <a:t>4000</a:t>
            </a:r>
            <a:r>
              <a:rPr lang="ko-KR" altLang="en-US" dirty="0"/>
              <a:t>대이며 댓글 수도 </a:t>
            </a:r>
            <a:r>
              <a:rPr lang="en-US" altLang="ko-KR" dirty="0"/>
              <a:t>47</a:t>
            </a:r>
            <a:r>
              <a:rPr lang="ko-KR" altLang="en-US" dirty="0"/>
              <a:t>개이다</a:t>
            </a:r>
            <a:r>
              <a:rPr lang="en-US" altLang="ko-KR" dirty="0"/>
              <a:t>.</a:t>
            </a:r>
          </a:p>
        </p:txBody>
      </p:sp>
      <p:sp>
        <p:nvSpPr>
          <p:cNvPr id="7" name="Oval 9">
            <a:extLst>
              <a:ext uri="{FF2B5EF4-FFF2-40B4-BE49-F238E27FC236}">
                <a16:creationId xmlns:a16="http://schemas.microsoft.com/office/drawing/2014/main" id="{CECCB73C-E231-477F-9FB0-16FD6520586A}"/>
              </a:ext>
            </a:extLst>
          </p:cNvPr>
          <p:cNvSpPr/>
          <p:nvPr/>
        </p:nvSpPr>
        <p:spPr>
          <a:xfrm>
            <a:off x="-412891" y="2099147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94D0FACA-468B-4ED2-8005-04B2E4D7A45C}"/>
              </a:ext>
            </a:extLst>
          </p:cNvPr>
          <p:cNvSpPr/>
          <p:nvPr/>
        </p:nvSpPr>
        <p:spPr>
          <a:xfrm>
            <a:off x="-412891" y="2993621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2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FA766C4F-F9F2-49EF-BC5E-D57AA0FF7DB5}"/>
              </a:ext>
            </a:extLst>
          </p:cNvPr>
          <p:cNvSpPr/>
          <p:nvPr/>
        </p:nvSpPr>
        <p:spPr>
          <a:xfrm>
            <a:off x="-412891" y="344085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6A4BC-22D8-48CC-B100-51536E38133E}"/>
              </a:ext>
            </a:extLst>
          </p:cNvPr>
          <p:cNvSpPr/>
          <p:nvPr/>
        </p:nvSpPr>
        <p:spPr>
          <a:xfrm>
            <a:off x="-412891" y="3870068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4</a:t>
            </a: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5D9287C9-ED67-43BB-8083-25F91E1FA122}"/>
              </a:ext>
            </a:extLst>
          </p:cNvPr>
          <p:cNvSpPr/>
          <p:nvPr/>
        </p:nvSpPr>
        <p:spPr>
          <a:xfrm>
            <a:off x="-412891" y="2546384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5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D842AA5A-A483-41ED-BAE7-1C72FB6E78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1775147"/>
            <a:ext cx="7515225" cy="4031605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DD9BE39-9BAE-4B86-A039-83DB2B5C7866}"/>
              </a:ext>
            </a:extLst>
          </p:cNvPr>
          <p:cNvSpPr/>
          <p:nvPr/>
        </p:nvSpPr>
        <p:spPr>
          <a:xfrm>
            <a:off x="2873829" y="4590661"/>
            <a:ext cx="3368351" cy="503853"/>
          </a:xfrm>
          <a:prstGeom prst="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2D63B602-65C3-4248-B3E9-80F10674A3A3}"/>
              </a:ext>
            </a:extLst>
          </p:cNvPr>
          <p:cNvSpPr/>
          <p:nvPr/>
        </p:nvSpPr>
        <p:spPr>
          <a:xfrm>
            <a:off x="2678901" y="4372563"/>
            <a:ext cx="315764" cy="3157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14795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</TotalTime>
  <Words>554</Words>
  <Application>Microsoft Office PowerPoint</Application>
  <PresentationFormat>와이드스크린</PresentationFormat>
  <Paragraphs>214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메인화면</vt:lpstr>
      <vt:lpstr>자료실 게시판</vt:lpstr>
      <vt:lpstr>인기글</vt:lpstr>
      <vt:lpstr>게시판 종류</vt:lpstr>
      <vt:lpstr>게시판 종류</vt:lpstr>
      <vt:lpstr>뮬악기장터</vt:lpstr>
      <vt:lpstr>안전매매장터</vt:lpstr>
      <vt:lpstr>악기사용기</vt:lpstr>
      <vt:lpstr>악기삽니다</vt:lpstr>
      <vt:lpstr>뮬감정단</vt:lpstr>
      <vt:lpstr>클럽(대관)정보</vt:lpstr>
      <vt:lpstr>합주(연습)실정보</vt:lpstr>
      <vt:lpstr>악기업체 정보</vt:lpstr>
      <vt:lpstr>구인구직</vt:lpstr>
      <vt:lpstr>공연정보</vt:lpstr>
      <vt:lpstr>공연팀모집</vt:lpstr>
      <vt:lpstr>묻고답하기</vt:lpstr>
      <vt:lpstr>개인레슨</vt:lpstr>
      <vt:lpstr>학원/학교정보</vt:lpstr>
      <vt:lpstr>자작/수리</vt:lpstr>
      <vt:lpstr>강좌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 동훈</dc:creator>
  <cp:lastModifiedBy>전 동훈</cp:lastModifiedBy>
  <cp:revision>134</cp:revision>
  <dcterms:created xsi:type="dcterms:W3CDTF">2018-05-05T00:22:54Z</dcterms:created>
  <dcterms:modified xsi:type="dcterms:W3CDTF">2018-07-07T08:28:27Z</dcterms:modified>
</cp:coreProperties>
</file>

<file path=docProps/thumbnail.jpeg>
</file>